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2" r:id="rId3"/>
    <p:sldId id="276" r:id="rId4"/>
    <p:sldId id="280" r:id="rId5"/>
    <p:sldId id="258" r:id="rId6"/>
    <p:sldId id="257" r:id="rId7"/>
    <p:sldId id="277" r:id="rId8"/>
    <p:sldId id="278" r:id="rId9"/>
    <p:sldId id="284" r:id="rId10"/>
    <p:sldId id="270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183C4BE0-AA8E-40CD-A8CF-32B9AA12915E}">
          <p14:sldIdLst>
            <p14:sldId id="256"/>
            <p14:sldId id="282"/>
            <p14:sldId id="276"/>
            <p14:sldId id="280"/>
            <p14:sldId id="258"/>
            <p14:sldId id="257"/>
            <p14:sldId id="277"/>
            <p14:sldId id="278"/>
            <p14:sldId id="284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FF"/>
    <a:srgbClr val="66FF33"/>
    <a:srgbClr val="0033CC"/>
    <a:srgbClr val="336699"/>
    <a:srgbClr val="99FF66"/>
    <a:srgbClr val="6699FF"/>
    <a:srgbClr val="0033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77D89-500D-493F-B880-E802553C09F5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lt-LT"/>
        </a:p>
      </dgm:t>
    </dgm:pt>
    <dgm:pt modelId="{62DF7C19-E33A-4C2F-A99E-C8FFD94FC962}">
      <dgm:prSet phldrT="[Tekstas]" custT="1"/>
      <dgm:spPr/>
      <dgm:t>
        <a:bodyPr/>
        <a:lstStyle/>
        <a:p>
          <a:pPr algn="ctr"/>
          <a:r>
            <a:rPr lang="lt-LT" sz="2800" b="1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1 prioritetas</a:t>
          </a:r>
        </a:p>
        <a:p>
          <a:pPr algn="ctr"/>
          <a:r>
            <a:rPr lang="lt-LT" sz="280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Ekonominės plėtros skatinimas ir konkurencingumo didinimas</a:t>
          </a:r>
          <a:endParaRPr lang="lt-LT" sz="2800" dirty="0">
            <a:solidFill>
              <a:schemeClr val="tx1"/>
            </a:solidFill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130D8515-D4C7-465E-9E69-37316D6E5191}" type="parTrans" cxnId="{7C2A8454-ABA5-48D7-AB7D-D08B6F625991}">
      <dgm:prSet/>
      <dgm:spPr/>
      <dgm:t>
        <a:bodyPr/>
        <a:lstStyle/>
        <a:p>
          <a:endParaRPr lang="lt-LT"/>
        </a:p>
      </dgm:t>
    </dgm:pt>
    <dgm:pt modelId="{8F6779B0-FB20-4711-91EC-621366C1B883}" type="sibTrans" cxnId="{7C2A8454-ABA5-48D7-AB7D-D08B6F625991}">
      <dgm:prSet/>
      <dgm:spPr/>
      <dgm:t>
        <a:bodyPr/>
        <a:lstStyle/>
        <a:p>
          <a:endParaRPr lang="lt-LT"/>
        </a:p>
      </dgm:t>
    </dgm:pt>
    <dgm:pt modelId="{B2C77786-E97A-41C9-BDA0-96F3F9359DD0}">
      <dgm:prSet phldrT="[Tekstas]" custT="1"/>
      <dgm:spPr/>
      <dgm:t>
        <a:bodyPr/>
        <a:lstStyle/>
        <a:p>
          <a:pPr algn="ctr"/>
          <a:r>
            <a:rPr lang="lt-LT" sz="2800" b="1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2 prioritetas</a:t>
          </a:r>
        </a:p>
        <a:p>
          <a:pPr algn="ctr"/>
          <a:r>
            <a:rPr lang="lt-LT" sz="280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Sumanios visuomenės ir socialinės gerovės kūrimas</a:t>
          </a:r>
          <a:endParaRPr lang="lt-LT" sz="2800" dirty="0">
            <a:solidFill>
              <a:schemeClr val="tx1"/>
            </a:solidFill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8DB7E683-3B7A-40BA-B7ED-6154AADC1572}" type="parTrans" cxnId="{1600123B-B32F-44AA-83D9-690D01ECF5E7}">
      <dgm:prSet/>
      <dgm:spPr/>
      <dgm:t>
        <a:bodyPr/>
        <a:lstStyle/>
        <a:p>
          <a:endParaRPr lang="lt-LT"/>
        </a:p>
      </dgm:t>
    </dgm:pt>
    <dgm:pt modelId="{4385A0B1-A116-46E5-B8A5-9AD3469207A7}" type="sibTrans" cxnId="{1600123B-B32F-44AA-83D9-690D01ECF5E7}">
      <dgm:prSet/>
      <dgm:spPr/>
      <dgm:t>
        <a:bodyPr/>
        <a:lstStyle/>
        <a:p>
          <a:endParaRPr lang="lt-LT"/>
        </a:p>
      </dgm:t>
    </dgm:pt>
    <dgm:pt modelId="{9B6C2083-3389-412A-9049-BF29C49DD28B}">
      <dgm:prSet phldrT="[Tekstas]" custT="1"/>
      <dgm:spPr/>
      <dgm:t>
        <a:bodyPr/>
        <a:lstStyle/>
        <a:p>
          <a:pPr algn="ctr"/>
          <a:r>
            <a:rPr lang="lt-LT" sz="2800" b="1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3 prioritetas</a:t>
          </a:r>
        </a:p>
        <a:p>
          <a:pPr algn="ctr"/>
          <a:r>
            <a:rPr lang="lt-LT" sz="280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Darnus teritorijų ir infrastruktūros vystymas</a:t>
          </a:r>
          <a:endParaRPr lang="lt-LT" sz="2800" dirty="0">
            <a:solidFill>
              <a:schemeClr val="tx1"/>
            </a:solidFill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A846A394-EBC7-4193-9283-88C2CEDE3614}" type="parTrans" cxnId="{9ED8AFAB-48AD-482C-A8DD-B048A64A0362}">
      <dgm:prSet/>
      <dgm:spPr/>
      <dgm:t>
        <a:bodyPr/>
        <a:lstStyle/>
        <a:p>
          <a:endParaRPr lang="lt-LT"/>
        </a:p>
      </dgm:t>
    </dgm:pt>
    <dgm:pt modelId="{25B94DD4-4850-4337-88D9-72948DB693B6}" type="sibTrans" cxnId="{9ED8AFAB-48AD-482C-A8DD-B048A64A0362}">
      <dgm:prSet/>
      <dgm:spPr/>
      <dgm:t>
        <a:bodyPr/>
        <a:lstStyle/>
        <a:p>
          <a:endParaRPr lang="lt-LT"/>
        </a:p>
      </dgm:t>
    </dgm:pt>
    <dgm:pt modelId="{42031E74-09DB-4987-AF7B-51D75BE4F839}" type="pres">
      <dgm:prSet presAssocID="{5BB77D89-500D-493F-B880-E802553C09F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C4050F75-B24B-40E1-9A24-0F03B05ACB2D}" type="pres">
      <dgm:prSet presAssocID="{62DF7C19-E33A-4C2F-A99E-C8FFD94FC962}" presName="comp" presStyleCnt="0"/>
      <dgm:spPr/>
    </dgm:pt>
    <dgm:pt modelId="{2448C33D-C33D-49AF-804D-5B9718AF59EA}" type="pres">
      <dgm:prSet presAssocID="{62DF7C19-E33A-4C2F-A99E-C8FFD94FC962}" presName="box" presStyleLbl="node1" presStyleIdx="0" presStyleCnt="3"/>
      <dgm:spPr/>
      <dgm:t>
        <a:bodyPr/>
        <a:lstStyle/>
        <a:p>
          <a:endParaRPr lang="lt-LT"/>
        </a:p>
      </dgm:t>
    </dgm:pt>
    <dgm:pt modelId="{69A9CDD8-F92D-4F34-9835-AD53F34A0A46}" type="pres">
      <dgm:prSet presAssocID="{62DF7C19-E33A-4C2F-A99E-C8FFD94FC962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lt-LT"/>
        </a:p>
      </dgm:t>
    </dgm:pt>
    <dgm:pt modelId="{2551A8D8-F651-4C6A-A3FC-261273089B6A}" type="pres">
      <dgm:prSet presAssocID="{62DF7C19-E33A-4C2F-A99E-C8FFD94FC96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998932F-873A-4F64-8697-7CDBE5EE6C70}" type="pres">
      <dgm:prSet presAssocID="{8F6779B0-FB20-4711-91EC-621366C1B883}" presName="spacer" presStyleCnt="0"/>
      <dgm:spPr/>
    </dgm:pt>
    <dgm:pt modelId="{8E5D2ADA-4EBD-44C9-8DF6-0A973009A5D5}" type="pres">
      <dgm:prSet presAssocID="{B2C77786-E97A-41C9-BDA0-96F3F9359DD0}" presName="comp" presStyleCnt="0"/>
      <dgm:spPr/>
    </dgm:pt>
    <dgm:pt modelId="{5E149942-4BB9-4D13-82CD-E348E06A8C94}" type="pres">
      <dgm:prSet presAssocID="{B2C77786-E97A-41C9-BDA0-96F3F9359DD0}" presName="box" presStyleLbl="node1" presStyleIdx="1" presStyleCnt="3"/>
      <dgm:spPr/>
      <dgm:t>
        <a:bodyPr/>
        <a:lstStyle/>
        <a:p>
          <a:endParaRPr lang="lt-LT"/>
        </a:p>
      </dgm:t>
    </dgm:pt>
    <dgm:pt modelId="{B9785EE4-2E70-4653-AE05-5D8A18A10F05}" type="pres">
      <dgm:prSet presAssocID="{B2C77786-E97A-41C9-BDA0-96F3F9359DD0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lt-LT"/>
        </a:p>
      </dgm:t>
    </dgm:pt>
    <dgm:pt modelId="{F6AAB0E5-B774-4647-9EEC-E7279A5DA554}" type="pres">
      <dgm:prSet presAssocID="{B2C77786-E97A-41C9-BDA0-96F3F9359DD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7101C51-0FB9-4A51-B225-092DBC8461AE}" type="pres">
      <dgm:prSet presAssocID="{4385A0B1-A116-46E5-B8A5-9AD3469207A7}" presName="spacer" presStyleCnt="0"/>
      <dgm:spPr/>
    </dgm:pt>
    <dgm:pt modelId="{8E5FDBF7-7C86-4AF0-A97C-A7E893E692B4}" type="pres">
      <dgm:prSet presAssocID="{9B6C2083-3389-412A-9049-BF29C49DD28B}" presName="comp" presStyleCnt="0"/>
      <dgm:spPr/>
    </dgm:pt>
    <dgm:pt modelId="{238F7933-1B39-415A-861B-5A88386B6698}" type="pres">
      <dgm:prSet presAssocID="{9B6C2083-3389-412A-9049-BF29C49DD28B}" presName="box" presStyleLbl="node1" presStyleIdx="2" presStyleCnt="3"/>
      <dgm:spPr/>
      <dgm:t>
        <a:bodyPr/>
        <a:lstStyle/>
        <a:p>
          <a:endParaRPr lang="lt-LT"/>
        </a:p>
      </dgm:t>
    </dgm:pt>
    <dgm:pt modelId="{06624604-DC6D-4A21-961B-1C9E856A4F6F}" type="pres">
      <dgm:prSet presAssocID="{9B6C2083-3389-412A-9049-BF29C49DD28B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lt-LT"/>
        </a:p>
      </dgm:t>
    </dgm:pt>
    <dgm:pt modelId="{BF131DF7-FEA0-4AE5-8650-FD8D6E4CBAC5}" type="pres">
      <dgm:prSet presAssocID="{9B6C2083-3389-412A-9049-BF29C49DD28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1FE02CB-B2DD-4D6E-8BE8-7871F5AA367E}" type="presOf" srcId="{5BB77D89-500D-493F-B880-E802553C09F5}" destId="{42031E74-09DB-4987-AF7B-51D75BE4F839}" srcOrd="0" destOrd="0" presId="urn:microsoft.com/office/officeart/2005/8/layout/vList4"/>
    <dgm:cxn modelId="{E0E742C1-B3EE-42CD-BBD7-419DC4655E5A}" type="presOf" srcId="{B2C77786-E97A-41C9-BDA0-96F3F9359DD0}" destId="{5E149942-4BB9-4D13-82CD-E348E06A8C94}" srcOrd="0" destOrd="0" presId="urn:microsoft.com/office/officeart/2005/8/layout/vList4"/>
    <dgm:cxn modelId="{E4A5B9D7-7A9C-48C3-8E45-202289E149E9}" type="presOf" srcId="{9B6C2083-3389-412A-9049-BF29C49DD28B}" destId="{BF131DF7-FEA0-4AE5-8650-FD8D6E4CBAC5}" srcOrd="1" destOrd="0" presId="urn:microsoft.com/office/officeart/2005/8/layout/vList4"/>
    <dgm:cxn modelId="{1600123B-B32F-44AA-83D9-690D01ECF5E7}" srcId="{5BB77D89-500D-493F-B880-E802553C09F5}" destId="{B2C77786-E97A-41C9-BDA0-96F3F9359DD0}" srcOrd="1" destOrd="0" parTransId="{8DB7E683-3B7A-40BA-B7ED-6154AADC1572}" sibTransId="{4385A0B1-A116-46E5-B8A5-9AD3469207A7}"/>
    <dgm:cxn modelId="{9ED8AFAB-48AD-482C-A8DD-B048A64A0362}" srcId="{5BB77D89-500D-493F-B880-E802553C09F5}" destId="{9B6C2083-3389-412A-9049-BF29C49DD28B}" srcOrd="2" destOrd="0" parTransId="{A846A394-EBC7-4193-9283-88C2CEDE3614}" sibTransId="{25B94DD4-4850-4337-88D9-72948DB693B6}"/>
    <dgm:cxn modelId="{A0741771-E7FB-4C74-A1A8-E7E305987FFE}" type="presOf" srcId="{B2C77786-E97A-41C9-BDA0-96F3F9359DD0}" destId="{F6AAB0E5-B774-4647-9EEC-E7279A5DA554}" srcOrd="1" destOrd="0" presId="urn:microsoft.com/office/officeart/2005/8/layout/vList4"/>
    <dgm:cxn modelId="{7C2A8454-ABA5-48D7-AB7D-D08B6F625991}" srcId="{5BB77D89-500D-493F-B880-E802553C09F5}" destId="{62DF7C19-E33A-4C2F-A99E-C8FFD94FC962}" srcOrd="0" destOrd="0" parTransId="{130D8515-D4C7-465E-9E69-37316D6E5191}" sibTransId="{8F6779B0-FB20-4711-91EC-621366C1B883}"/>
    <dgm:cxn modelId="{D9CAE17D-79A2-47CA-9D02-4103F1FF2EEA}" type="presOf" srcId="{62DF7C19-E33A-4C2F-A99E-C8FFD94FC962}" destId="{2551A8D8-F651-4C6A-A3FC-261273089B6A}" srcOrd="1" destOrd="0" presId="urn:microsoft.com/office/officeart/2005/8/layout/vList4"/>
    <dgm:cxn modelId="{1DC56822-FE49-413C-BAD7-3FAA974EDFDF}" type="presOf" srcId="{62DF7C19-E33A-4C2F-A99E-C8FFD94FC962}" destId="{2448C33D-C33D-49AF-804D-5B9718AF59EA}" srcOrd="0" destOrd="0" presId="urn:microsoft.com/office/officeart/2005/8/layout/vList4"/>
    <dgm:cxn modelId="{ACCC88E2-A7EE-4704-A6E3-C5D056CAA5DF}" type="presOf" srcId="{9B6C2083-3389-412A-9049-BF29C49DD28B}" destId="{238F7933-1B39-415A-861B-5A88386B6698}" srcOrd="0" destOrd="0" presId="urn:microsoft.com/office/officeart/2005/8/layout/vList4"/>
    <dgm:cxn modelId="{19222465-5EE2-44E1-81D0-A638C6E2D8A2}" type="presParOf" srcId="{42031E74-09DB-4987-AF7B-51D75BE4F839}" destId="{C4050F75-B24B-40E1-9A24-0F03B05ACB2D}" srcOrd="0" destOrd="0" presId="urn:microsoft.com/office/officeart/2005/8/layout/vList4"/>
    <dgm:cxn modelId="{FC2B7E9E-DD5A-4C45-A34B-23911B7311D3}" type="presParOf" srcId="{C4050F75-B24B-40E1-9A24-0F03B05ACB2D}" destId="{2448C33D-C33D-49AF-804D-5B9718AF59EA}" srcOrd="0" destOrd="0" presId="urn:microsoft.com/office/officeart/2005/8/layout/vList4"/>
    <dgm:cxn modelId="{1ED7AF32-4443-4D72-8FFE-D023C9DDFFD1}" type="presParOf" srcId="{C4050F75-B24B-40E1-9A24-0F03B05ACB2D}" destId="{69A9CDD8-F92D-4F34-9835-AD53F34A0A46}" srcOrd="1" destOrd="0" presId="urn:microsoft.com/office/officeart/2005/8/layout/vList4"/>
    <dgm:cxn modelId="{C9D6A4A8-A96D-4977-898F-8983DB213B81}" type="presParOf" srcId="{C4050F75-B24B-40E1-9A24-0F03B05ACB2D}" destId="{2551A8D8-F651-4C6A-A3FC-261273089B6A}" srcOrd="2" destOrd="0" presId="urn:microsoft.com/office/officeart/2005/8/layout/vList4"/>
    <dgm:cxn modelId="{CEDEAF7C-5AEA-4253-A7F9-5AC06D4C1FE5}" type="presParOf" srcId="{42031E74-09DB-4987-AF7B-51D75BE4F839}" destId="{9998932F-873A-4F64-8697-7CDBE5EE6C70}" srcOrd="1" destOrd="0" presId="urn:microsoft.com/office/officeart/2005/8/layout/vList4"/>
    <dgm:cxn modelId="{C45D5BAB-D151-47E7-9ACC-D7B443DFE44B}" type="presParOf" srcId="{42031E74-09DB-4987-AF7B-51D75BE4F839}" destId="{8E5D2ADA-4EBD-44C9-8DF6-0A973009A5D5}" srcOrd="2" destOrd="0" presId="urn:microsoft.com/office/officeart/2005/8/layout/vList4"/>
    <dgm:cxn modelId="{2B5229C2-9A0C-4014-904B-A543CD1AAF84}" type="presParOf" srcId="{8E5D2ADA-4EBD-44C9-8DF6-0A973009A5D5}" destId="{5E149942-4BB9-4D13-82CD-E348E06A8C94}" srcOrd="0" destOrd="0" presId="urn:microsoft.com/office/officeart/2005/8/layout/vList4"/>
    <dgm:cxn modelId="{7E7F1C99-6F80-4AB7-9F51-6BC52684F06A}" type="presParOf" srcId="{8E5D2ADA-4EBD-44C9-8DF6-0A973009A5D5}" destId="{B9785EE4-2E70-4653-AE05-5D8A18A10F05}" srcOrd="1" destOrd="0" presId="urn:microsoft.com/office/officeart/2005/8/layout/vList4"/>
    <dgm:cxn modelId="{FAC38EC9-1E6A-4C7F-86D2-2D112AB62E61}" type="presParOf" srcId="{8E5D2ADA-4EBD-44C9-8DF6-0A973009A5D5}" destId="{F6AAB0E5-B774-4647-9EEC-E7279A5DA554}" srcOrd="2" destOrd="0" presId="urn:microsoft.com/office/officeart/2005/8/layout/vList4"/>
    <dgm:cxn modelId="{F139CCCD-7F18-48B0-9555-E6739144C73E}" type="presParOf" srcId="{42031E74-09DB-4987-AF7B-51D75BE4F839}" destId="{F7101C51-0FB9-4A51-B225-092DBC8461AE}" srcOrd="3" destOrd="0" presId="urn:microsoft.com/office/officeart/2005/8/layout/vList4"/>
    <dgm:cxn modelId="{F3161AAF-789A-4ABC-8D5E-072D7E903469}" type="presParOf" srcId="{42031E74-09DB-4987-AF7B-51D75BE4F839}" destId="{8E5FDBF7-7C86-4AF0-A97C-A7E893E692B4}" srcOrd="4" destOrd="0" presId="urn:microsoft.com/office/officeart/2005/8/layout/vList4"/>
    <dgm:cxn modelId="{C5BFC114-1590-4A48-948C-4D8A0ED5141F}" type="presParOf" srcId="{8E5FDBF7-7C86-4AF0-A97C-A7E893E692B4}" destId="{238F7933-1B39-415A-861B-5A88386B6698}" srcOrd="0" destOrd="0" presId="urn:microsoft.com/office/officeart/2005/8/layout/vList4"/>
    <dgm:cxn modelId="{0C9A48A9-953A-4BA4-9DDD-300ACEFEE462}" type="presParOf" srcId="{8E5FDBF7-7C86-4AF0-A97C-A7E893E692B4}" destId="{06624604-DC6D-4A21-961B-1C9E856A4F6F}" srcOrd="1" destOrd="0" presId="urn:microsoft.com/office/officeart/2005/8/layout/vList4"/>
    <dgm:cxn modelId="{53480446-0104-4895-B839-C0DE95C55E8D}" type="presParOf" srcId="{8E5FDBF7-7C86-4AF0-A97C-A7E893E692B4}" destId="{BF131DF7-FEA0-4AE5-8650-FD8D6E4CBAC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F2133-95CE-4A07-8E41-DBE13EFD7685}" type="doc">
      <dgm:prSet loTypeId="urn:microsoft.com/office/officeart/2005/8/layout/chevron1" loCatId="process" qsTypeId="urn:microsoft.com/office/officeart/2005/8/quickstyle/simple1" qsCatId="simple" csTypeId="urn:microsoft.com/office/officeart/2005/8/colors/accent5_1" csCatId="accent5" phldr="1"/>
      <dgm:spPr/>
    </dgm:pt>
    <dgm:pt modelId="{0AC4FECC-7863-4FD4-AA8E-4FC1A01B3667}">
      <dgm:prSet phldrT="[Tekstas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b="1" dirty="0" smtClean="0">
              <a:latin typeface="Times" panose="02020603050405020304" pitchFamily="18" charset="0"/>
              <a:cs typeface="Times" panose="02020603050405020304" pitchFamily="18" charset="0"/>
            </a:rPr>
            <a:t>Vizijos kriterijai</a:t>
          </a:r>
          <a:endParaRPr lang="lt-LT" b="1" dirty="0"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10CA2EB9-66D3-407D-A816-9508E76BBE56}" type="parTrans" cxnId="{8987443E-4F45-477F-8683-4C9D33BF0331}">
      <dgm:prSet/>
      <dgm:spPr/>
      <dgm:t>
        <a:bodyPr/>
        <a:lstStyle/>
        <a:p>
          <a:endParaRPr lang="lt-LT"/>
        </a:p>
      </dgm:t>
    </dgm:pt>
    <dgm:pt modelId="{3D3EAA8E-B672-4D41-AC74-0D1251F82B37}" type="sibTrans" cxnId="{8987443E-4F45-477F-8683-4C9D33BF0331}">
      <dgm:prSet/>
      <dgm:spPr/>
      <dgm:t>
        <a:bodyPr/>
        <a:lstStyle/>
        <a:p>
          <a:endParaRPr lang="lt-LT"/>
        </a:p>
      </dgm:t>
    </dgm:pt>
    <dgm:pt modelId="{8642D704-E3D4-4BA1-B783-E6CE6B951117}">
      <dgm:prSet phldrT="[Tekstas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b="1" dirty="0" smtClean="0">
              <a:latin typeface="Times" panose="02020603050405020304" pitchFamily="18" charset="0"/>
              <a:cs typeface="Times" panose="02020603050405020304" pitchFamily="18" charset="0"/>
            </a:rPr>
            <a:t>Prioritetų kriterijai</a:t>
          </a:r>
          <a:endParaRPr lang="lt-LT" b="1" dirty="0"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6A466FA8-E1C4-42C7-8FA2-16CB704D9212}" type="parTrans" cxnId="{3B17CEFF-10F3-4590-B6DB-5E9898C11388}">
      <dgm:prSet/>
      <dgm:spPr/>
      <dgm:t>
        <a:bodyPr/>
        <a:lstStyle/>
        <a:p>
          <a:endParaRPr lang="lt-LT"/>
        </a:p>
      </dgm:t>
    </dgm:pt>
    <dgm:pt modelId="{317C85F4-CB68-4BA8-B449-12FE173C73FC}" type="sibTrans" cxnId="{3B17CEFF-10F3-4590-B6DB-5E9898C11388}">
      <dgm:prSet/>
      <dgm:spPr/>
      <dgm:t>
        <a:bodyPr/>
        <a:lstStyle/>
        <a:p>
          <a:endParaRPr lang="lt-LT"/>
        </a:p>
      </dgm:t>
    </dgm:pt>
    <dgm:pt modelId="{668F47F8-0398-43B5-A990-22AD47E468F1}">
      <dgm:prSet phldrT="[Tekstas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b="1" dirty="0" smtClean="0">
              <a:latin typeface="Times" panose="02020603050405020304" pitchFamily="18" charset="0"/>
              <a:cs typeface="Times" panose="02020603050405020304" pitchFamily="18" charset="0"/>
            </a:rPr>
            <a:t>Priemonių įgyvendinimo kriterijai</a:t>
          </a:r>
          <a:endParaRPr lang="lt-LT" b="1" dirty="0"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BC2BC8CB-9923-4B4F-A227-00B3ADFEB53B}" type="parTrans" cxnId="{ACB27290-69E1-4D22-A94B-302B7D51DD85}">
      <dgm:prSet/>
      <dgm:spPr/>
      <dgm:t>
        <a:bodyPr/>
        <a:lstStyle/>
        <a:p>
          <a:endParaRPr lang="lt-LT"/>
        </a:p>
      </dgm:t>
    </dgm:pt>
    <dgm:pt modelId="{6422325C-8217-4712-B668-F78A2D90D2DF}" type="sibTrans" cxnId="{ACB27290-69E1-4D22-A94B-302B7D51DD85}">
      <dgm:prSet/>
      <dgm:spPr/>
      <dgm:t>
        <a:bodyPr/>
        <a:lstStyle/>
        <a:p>
          <a:endParaRPr lang="lt-LT"/>
        </a:p>
      </dgm:t>
    </dgm:pt>
    <dgm:pt modelId="{562B274C-1B95-4EF5-B422-20E6DF324051}" type="pres">
      <dgm:prSet presAssocID="{667F2133-95CE-4A07-8E41-DBE13EFD7685}" presName="Name0" presStyleCnt="0">
        <dgm:presLayoutVars>
          <dgm:dir/>
          <dgm:animLvl val="lvl"/>
          <dgm:resizeHandles val="exact"/>
        </dgm:presLayoutVars>
      </dgm:prSet>
      <dgm:spPr/>
    </dgm:pt>
    <dgm:pt modelId="{1A4262FE-AE6F-43AC-9FF7-621F18714AE2}" type="pres">
      <dgm:prSet presAssocID="{0AC4FECC-7863-4FD4-AA8E-4FC1A01B366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414CC16-CFAE-4E2B-8EBE-488D80F2A745}" type="pres">
      <dgm:prSet presAssocID="{3D3EAA8E-B672-4D41-AC74-0D1251F82B37}" presName="parTxOnlySpace" presStyleCnt="0"/>
      <dgm:spPr/>
    </dgm:pt>
    <dgm:pt modelId="{1ABD0402-ADAF-42EE-9627-AA8DA039F9A9}" type="pres">
      <dgm:prSet presAssocID="{8642D704-E3D4-4BA1-B783-E6CE6B95111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3CA6F465-DE00-4C0E-8EC3-945EA16E8215}" type="pres">
      <dgm:prSet presAssocID="{317C85F4-CB68-4BA8-B449-12FE173C73FC}" presName="parTxOnlySpace" presStyleCnt="0"/>
      <dgm:spPr/>
    </dgm:pt>
    <dgm:pt modelId="{7242AF23-BAC6-43EB-B79F-5D98508F7340}" type="pres">
      <dgm:prSet presAssocID="{668F47F8-0398-43B5-A990-22AD47E468F1}" presName="parTxOnly" presStyleLbl="node1" presStyleIdx="2" presStyleCnt="3" custLinFactNeighborX="16739" custLinFactNeighborY="7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8987443E-4F45-477F-8683-4C9D33BF0331}" srcId="{667F2133-95CE-4A07-8E41-DBE13EFD7685}" destId="{0AC4FECC-7863-4FD4-AA8E-4FC1A01B3667}" srcOrd="0" destOrd="0" parTransId="{10CA2EB9-66D3-407D-A816-9508E76BBE56}" sibTransId="{3D3EAA8E-B672-4D41-AC74-0D1251F82B37}"/>
    <dgm:cxn modelId="{ACB27290-69E1-4D22-A94B-302B7D51DD85}" srcId="{667F2133-95CE-4A07-8E41-DBE13EFD7685}" destId="{668F47F8-0398-43B5-A990-22AD47E468F1}" srcOrd="2" destOrd="0" parTransId="{BC2BC8CB-9923-4B4F-A227-00B3ADFEB53B}" sibTransId="{6422325C-8217-4712-B668-F78A2D90D2DF}"/>
    <dgm:cxn modelId="{B475A694-D142-48D9-8C0A-893E1CA10880}" type="presOf" srcId="{667F2133-95CE-4A07-8E41-DBE13EFD7685}" destId="{562B274C-1B95-4EF5-B422-20E6DF324051}" srcOrd="0" destOrd="0" presId="urn:microsoft.com/office/officeart/2005/8/layout/chevron1"/>
    <dgm:cxn modelId="{6F703585-C5A0-402B-8F9D-D41006E544F9}" type="presOf" srcId="{668F47F8-0398-43B5-A990-22AD47E468F1}" destId="{7242AF23-BAC6-43EB-B79F-5D98508F7340}" srcOrd="0" destOrd="0" presId="urn:microsoft.com/office/officeart/2005/8/layout/chevron1"/>
    <dgm:cxn modelId="{3B17CEFF-10F3-4590-B6DB-5E9898C11388}" srcId="{667F2133-95CE-4A07-8E41-DBE13EFD7685}" destId="{8642D704-E3D4-4BA1-B783-E6CE6B951117}" srcOrd="1" destOrd="0" parTransId="{6A466FA8-E1C4-42C7-8FA2-16CB704D9212}" sibTransId="{317C85F4-CB68-4BA8-B449-12FE173C73FC}"/>
    <dgm:cxn modelId="{76E54A8A-D669-4B68-B1CC-FC4DDFDF9EC1}" type="presOf" srcId="{0AC4FECC-7863-4FD4-AA8E-4FC1A01B3667}" destId="{1A4262FE-AE6F-43AC-9FF7-621F18714AE2}" srcOrd="0" destOrd="0" presId="urn:microsoft.com/office/officeart/2005/8/layout/chevron1"/>
    <dgm:cxn modelId="{91808F96-D5E2-492E-AB67-BA3E18DB861A}" type="presOf" srcId="{8642D704-E3D4-4BA1-B783-E6CE6B951117}" destId="{1ABD0402-ADAF-42EE-9627-AA8DA039F9A9}" srcOrd="0" destOrd="0" presId="urn:microsoft.com/office/officeart/2005/8/layout/chevron1"/>
    <dgm:cxn modelId="{75E3911D-3131-4ED7-A9AE-E39260048885}" type="presParOf" srcId="{562B274C-1B95-4EF5-B422-20E6DF324051}" destId="{1A4262FE-AE6F-43AC-9FF7-621F18714AE2}" srcOrd="0" destOrd="0" presId="urn:microsoft.com/office/officeart/2005/8/layout/chevron1"/>
    <dgm:cxn modelId="{A82810F0-5901-476E-8A2A-8D553CE62994}" type="presParOf" srcId="{562B274C-1B95-4EF5-B422-20E6DF324051}" destId="{7414CC16-CFAE-4E2B-8EBE-488D80F2A745}" srcOrd="1" destOrd="0" presId="urn:microsoft.com/office/officeart/2005/8/layout/chevron1"/>
    <dgm:cxn modelId="{E3EC71FD-0642-4B0D-AF7C-4DE549AE161B}" type="presParOf" srcId="{562B274C-1B95-4EF5-B422-20E6DF324051}" destId="{1ABD0402-ADAF-42EE-9627-AA8DA039F9A9}" srcOrd="2" destOrd="0" presId="urn:microsoft.com/office/officeart/2005/8/layout/chevron1"/>
    <dgm:cxn modelId="{AE79D1BB-9D86-4A4F-BB1D-0253133E0BEB}" type="presParOf" srcId="{562B274C-1B95-4EF5-B422-20E6DF324051}" destId="{3CA6F465-DE00-4C0E-8EC3-945EA16E8215}" srcOrd="3" destOrd="0" presId="urn:microsoft.com/office/officeart/2005/8/layout/chevron1"/>
    <dgm:cxn modelId="{A463C472-8646-4F07-943E-5E62AA7861C2}" type="presParOf" srcId="{562B274C-1B95-4EF5-B422-20E6DF324051}" destId="{7242AF23-BAC6-43EB-B79F-5D98508F734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8C33D-C33D-49AF-804D-5B9718AF59EA}">
      <dsp:nvSpPr>
        <dsp:cNvPr id="0" name=""/>
        <dsp:cNvSpPr/>
      </dsp:nvSpPr>
      <dsp:spPr>
        <a:xfrm>
          <a:off x="0" y="0"/>
          <a:ext cx="8075613" cy="14039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b="1" kern="120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1 prioritetas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Ekonominės plėtros skatinimas ir konkurencingumo didinimas</a:t>
          </a:r>
          <a:endParaRPr lang="lt-LT" sz="2800" kern="1200" dirty="0">
            <a:solidFill>
              <a:schemeClr val="tx1"/>
            </a:solidFill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1755517" y="0"/>
        <a:ext cx="6320095" cy="1403945"/>
      </dsp:txXfrm>
    </dsp:sp>
    <dsp:sp modelId="{69A9CDD8-F92D-4F34-9835-AD53F34A0A46}">
      <dsp:nvSpPr>
        <dsp:cNvPr id="0" name=""/>
        <dsp:cNvSpPr/>
      </dsp:nvSpPr>
      <dsp:spPr>
        <a:xfrm>
          <a:off x="140394" y="140394"/>
          <a:ext cx="1615122" cy="112315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149942-4BB9-4D13-82CD-E348E06A8C94}">
      <dsp:nvSpPr>
        <dsp:cNvPr id="0" name=""/>
        <dsp:cNvSpPr/>
      </dsp:nvSpPr>
      <dsp:spPr>
        <a:xfrm>
          <a:off x="0" y="1544339"/>
          <a:ext cx="8075613" cy="1403945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b="1" kern="120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2 prioritetas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Sumanios visuomenės ir socialinės gerovės kūrimas</a:t>
          </a:r>
          <a:endParaRPr lang="lt-LT" sz="2800" kern="1200" dirty="0">
            <a:solidFill>
              <a:schemeClr val="tx1"/>
            </a:solidFill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1755517" y="1544339"/>
        <a:ext cx="6320095" cy="1403945"/>
      </dsp:txXfrm>
    </dsp:sp>
    <dsp:sp modelId="{B9785EE4-2E70-4653-AE05-5D8A18A10F05}">
      <dsp:nvSpPr>
        <dsp:cNvPr id="0" name=""/>
        <dsp:cNvSpPr/>
      </dsp:nvSpPr>
      <dsp:spPr>
        <a:xfrm>
          <a:off x="140394" y="1684734"/>
          <a:ext cx="1615122" cy="112315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F7933-1B39-415A-861B-5A88386B6698}">
      <dsp:nvSpPr>
        <dsp:cNvPr id="0" name=""/>
        <dsp:cNvSpPr/>
      </dsp:nvSpPr>
      <dsp:spPr>
        <a:xfrm>
          <a:off x="0" y="3088679"/>
          <a:ext cx="8075613" cy="1403945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b="1" kern="120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3 prioritetas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Darnus teritorijų ir infrastruktūros vystymas</a:t>
          </a:r>
          <a:endParaRPr lang="lt-LT" sz="2800" kern="1200" dirty="0">
            <a:solidFill>
              <a:schemeClr val="tx1"/>
            </a:solidFill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1755517" y="3088679"/>
        <a:ext cx="6320095" cy="1403945"/>
      </dsp:txXfrm>
    </dsp:sp>
    <dsp:sp modelId="{06624604-DC6D-4A21-961B-1C9E856A4F6F}">
      <dsp:nvSpPr>
        <dsp:cNvPr id="0" name=""/>
        <dsp:cNvSpPr/>
      </dsp:nvSpPr>
      <dsp:spPr>
        <a:xfrm>
          <a:off x="140394" y="3229074"/>
          <a:ext cx="1615122" cy="112315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262FE-AE6F-43AC-9FF7-621F18714AE2}">
      <dsp:nvSpPr>
        <dsp:cNvPr id="0" name=""/>
        <dsp:cNvSpPr/>
      </dsp:nvSpPr>
      <dsp:spPr>
        <a:xfrm>
          <a:off x="2411" y="758963"/>
          <a:ext cx="2937420" cy="1174968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200" b="1" kern="1200" dirty="0" smtClean="0">
              <a:latin typeface="Times" panose="02020603050405020304" pitchFamily="18" charset="0"/>
              <a:cs typeface="Times" panose="02020603050405020304" pitchFamily="18" charset="0"/>
            </a:rPr>
            <a:t>Vizijos kriterijai</a:t>
          </a:r>
          <a:endParaRPr lang="lt-LT" sz="2200" b="1" kern="1200" dirty="0"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589895" y="758963"/>
        <a:ext cx="1762452" cy="1174968"/>
      </dsp:txXfrm>
    </dsp:sp>
    <dsp:sp modelId="{1ABD0402-ADAF-42EE-9627-AA8DA039F9A9}">
      <dsp:nvSpPr>
        <dsp:cNvPr id="0" name=""/>
        <dsp:cNvSpPr/>
      </dsp:nvSpPr>
      <dsp:spPr>
        <a:xfrm>
          <a:off x="2646089" y="758963"/>
          <a:ext cx="2937420" cy="1174968"/>
        </a:xfrm>
        <a:prstGeom prst="chevr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200" b="1" kern="1200" dirty="0" smtClean="0">
              <a:latin typeface="Times" panose="02020603050405020304" pitchFamily="18" charset="0"/>
              <a:cs typeface="Times" panose="02020603050405020304" pitchFamily="18" charset="0"/>
            </a:rPr>
            <a:t>Prioritetų kriterijai</a:t>
          </a:r>
          <a:endParaRPr lang="lt-LT" sz="2200" b="1" kern="1200" dirty="0"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3233573" y="758963"/>
        <a:ext cx="1762452" cy="1174968"/>
      </dsp:txXfrm>
    </dsp:sp>
    <dsp:sp modelId="{7242AF23-BAC6-43EB-B79F-5D98508F7340}">
      <dsp:nvSpPr>
        <dsp:cNvPr id="0" name=""/>
        <dsp:cNvSpPr/>
      </dsp:nvSpPr>
      <dsp:spPr>
        <a:xfrm>
          <a:off x="5292179" y="768246"/>
          <a:ext cx="2937420" cy="1174968"/>
        </a:xfrm>
        <a:prstGeom prst="chevr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200" b="1" kern="1200" dirty="0" smtClean="0">
              <a:latin typeface="Times" panose="02020603050405020304" pitchFamily="18" charset="0"/>
              <a:cs typeface="Times" panose="02020603050405020304" pitchFamily="18" charset="0"/>
            </a:rPr>
            <a:t>Priemonių įgyvendinimo kriterijai</a:t>
          </a:r>
          <a:endParaRPr lang="lt-LT" sz="2200" b="1" kern="1200" dirty="0"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5879663" y="768246"/>
        <a:ext cx="1762452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D9B3B-548A-4FDD-9AD1-D831087CF40A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0F743-54DE-4CD9-8C34-20710984AA3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6719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0F743-54DE-4CD9-8C34-20710984AA3D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536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02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130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313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18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613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165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362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860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032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7570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13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D9C4-71B0-45CE-9648-61E5D1ED8659}" type="datetimeFigureOut">
              <a:rPr lang="lt-LT" smtClean="0"/>
              <a:t>2020-06-22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6983C-A986-4115-A53F-A512ECC1D5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185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93812" y="2276872"/>
            <a:ext cx="7772400" cy="1224137"/>
          </a:xfrm>
        </p:spPr>
        <p:txBody>
          <a:bodyPr>
            <a:normAutofit fontScale="90000"/>
          </a:bodyPr>
          <a:lstStyle/>
          <a:p>
            <a:r>
              <a:rPr lang="lt-LT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Rokiškio rajono </a:t>
            </a:r>
            <a:br>
              <a:rPr lang="lt-LT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strateginio plėtros plano iki 2022 metų įgyvendinimo ataskaita už 2019 m. </a:t>
            </a:r>
            <a:endParaRPr lang="lt-L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3635896" y="6093296"/>
            <a:ext cx="5328592" cy="432048"/>
          </a:xfrm>
        </p:spPr>
        <p:txBody>
          <a:bodyPr>
            <a:noAutofit/>
          </a:bodyPr>
          <a:lstStyle/>
          <a:p>
            <a:pPr algn="r"/>
            <a:r>
              <a:rPr lang="lt-LT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Parengė: Rokiškio rajono savivaldybės administracijos Strateginio planavimo, investicijų ir viešųjų pirkimų skyriaus vyriausioji specialistė </a:t>
            </a: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gnė Grizevičiūtė</a:t>
            </a:r>
            <a:endParaRPr lang="lt-LT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Rokiškio rajono savivaldyb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73978"/>
            <a:ext cx="1080120" cy="128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967" y="3717032"/>
            <a:ext cx="2786089" cy="200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6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Liongino Šepkos parkas Rokišky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969904" cy="466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345976"/>
            <a:ext cx="5035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1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lt-LT" sz="3000" b="1" dirty="0" smtClean="0">
                <a:latin typeface="Times" panose="02020603050405020304" pitchFamily="18" charset="0"/>
                <a:cs typeface="Times" panose="02020603050405020304" pitchFamily="18" charset="0"/>
              </a:rPr>
              <a:t>ROKIŠKIO RAJONO PLĖTROS </a:t>
            </a:r>
            <a:br>
              <a:rPr lang="lt-LT" sz="3000" b="1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lt-LT" sz="3000" b="1" dirty="0" smtClean="0">
                <a:latin typeface="Times" panose="02020603050405020304" pitchFamily="18" charset="0"/>
                <a:cs typeface="Times" panose="02020603050405020304" pitchFamily="18" charset="0"/>
              </a:rPr>
              <a:t>VIZIJA </a:t>
            </a:r>
            <a:endParaRPr lang="lt-LT" sz="30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Rokiškio rajonas – konkurencingas, patrauklus lankyti, gyventi, dirbti, investuoti šiaurės rytų Lietuvos ekonominis, socialinis ir kultūros centras.</a:t>
            </a:r>
            <a:endParaRPr lang="lt-LT" sz="28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717032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7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latin typeface="Times" panose="02020603050405020304" pitchFamily="18" charset="0"/>
                <a:cs typeface="Times" panose="02020603050405020304" pitchFamily="18" charset="0"/>
              </a:rPr>
              <a:t>ILGALAIKIAI PRIORITETAI</a:t>
            </a:r>
            <a:endParaRPr lang="lt-LT" sz="2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049406"/>
              </p:ext>
            </p:extLst>
          </p:nvPr>
        </p:nvGraphicFramePr>
        <p:xfrm>
          <a:off x="457200" y="1600200"/>
          <a:ext cx="8075613" cy="4492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95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lt-LT" sz="3000" b="1" dirty="0" smtClean="0">
                <a:latin typeface="Times" panose="02020603050405020304" pitchFamily="18" charset="0"/>
                <a:cs typeface="Times" panose="02020603050405020304" pitchFamily="18" charset="0"/>
              </a:rPr>
              <a:t>SPP įgyvendinimo ir priežiūros kriterijų sistema</a:t>
            </a:r>
            <a:endParaRPr lang="lt-LT" sz="30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899856"/>
              </p:ext>
            </p:extLst>
          </p:nvPr>
        </p:nvGraphicFramePr>
        <p:xfrm>
          <a:off x="467544" y="1312168"/>
          <a:ext cx="8229600" cy="269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09575"/>
            <a:ext cx="3619288" cy="2399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2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120680" cy="792088"/>
          </a:xfrm>
        </p:spPr>
        <p:txBody>
          <a:bodyPr>
            <a:noAutofit/>
          </a:bodyPr>
          <a:lstStyle/>
          <a:p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Rokiškio rajono SPP priemonių įgyvendinimo 2019 metais lygio kriterijai 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2132856"/>
            <a:ext cx="1166529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1484784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latin typeface="Times" panose="02020603050405020304" pitchFamily="18" charset="0"/>
                <a:cs typeface="Times" panose="02020603050405020304" pitchFamily="18" charset="0"/>
              </a:rPr>
              <a:t>IŠ VISO (VISI PRIORITETAI)</a:t>
            </a:r>
            <a:endParaRPr lang="lt-LT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lt-L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1886719" cy="151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2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552728" cy="1138138"/>
          </a:xfrm>
        </p:spPr>
        <p:txBody>
          <a:bodyPr>
            <a:normAutofit/>
          </a:bodyPr>
          <a:lstStyle/>
          <a:p>
            <a:r>
              <a:rPr lang="lt-LT" sz="2800" b="1" dirty="0" smtClean="0"/>
              <a:t/>
            </a:r>
            <a:br>
              <a:rPr lang="lt-LT" sz="2800" b="1" dirty="0" smtClean="0"/>
            </a:b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0688" y="2348880"/>
            <a:ext cx="12243475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188640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000" b="1" dirty="0" smtClean="0">
                <a:latin typeface="Times" panose="02020603050405020304" pitchFamily="18" charset="0"/>
                <a:cs typeface="Times" panose="02020603050405020304" pitchFamily="18" charset="0"/>
              </a:rPr>
              <a:t>1 PRIORITETAS</a:t>
            </a:r>
          </a:p>
          <a:p>
            <a:pPr lvl="0" algn="ctr"/>
            <a:r>
              <a:rPr lang="lt-LT" sz="2800" dirty="0">
                <a:latin typeface="Times" panose="02020603050405020304" pitchFamily="18" charset="0"/>
                <a:cs typeface="Times" panose="02020603050405020304" pitchFamily="18" charset="0"/>
              </a:rPr>
              <a:t>Ekonominės plėtros skatinimas ir konkurencingumo didinimas</a:t>
            </a:r>
          </a:p>
          <a:p>
            <a:pPr algn="ctr"/>
            <a:endParaRPr lang="lt-LT" sz="30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152"/>
            <a:ext cx="2308285" cy="16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3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lt-LT" sz="3000" b="1" dirty="0" smtClean="0">
                <a:latin typeface="Times" panose="02020603050405020304" pitchFamily="18" charset="0"/>
                <a:cs typeface="Times" panose="02020603050405020304" pitchFamily="18" charset="0"/>
              </a:rPr>
              <a:t>2 PRIORITETAS</a:t>
            </a:r>
            <a:br>
              <a:rPr lang="lt-LT" sz="3000" b="1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lt-LT" sz="3000" dirty="0">
                <a:latin typeface="Times" panose="02020603050405020304" pitchFamily="18" charset="0"/>
                <a:cs typeface="Times" panose="02020603050405020304" pitchFamily="18" charset="0"/>
              </a:rPr>
              <a:t>Sumanios visuomenės ir socialinės </a:t>
            </a:r>
            <a:r>
              <a:rPr lang="lt-LT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lt-LT" sz="30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lt-LT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gerovės </a:t>
            </a:r>
            <a:r>
              <a:rPr lang="lt-LT" sz="3000" dirty="0">
                <a:latin typeface="Times" panose="02020603050405020304" pitchFamily="18" charset="0"/>
                <a:cs typeface="Times" panose="02020603050405020304" pitchFamily="18" charset="0"/>
              </a:rPr>
              <a:t>kūrimas</a:t>
            </a:r>
            <a:br>
              <a:rPr lang="lt-LT" sz="3000" dirty="0">
                <a:latin typeface="Times" panose="02020603050405020304" pitchFamily="18" charset="0"/>
                <a:cs typeface="Times" panose="02020603050405020304" pitchFamily="18" charset="0"/>
              </a:rPr>
            </a:br>
            <a:endParaRPr lang="lt-LT" sz="30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1916832"/>
            <a:ext cx="1127510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232248" cy="155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4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6563072" cy="1143000"/>
          </a:xfrm>
        </p:spPr>
        <p:txBody>
          <a:bodyPr>
            <a:normAutofit fontScale="90000"/>
          </a:bodyPr>
          <a:lstStyle/>
          <a:p>
            <a:pPr lvl="0"/>
            <a:r>
              <a:rPr lang="lt-LT" sz="3000" b="1" dirty="0" smtClean="0">
                <a:latin typeface="Times" panose="02020603050405020304" pitchFamily="18" charset="0"/>
                <a:cs typeface="Times" panose="02020603050405020304" pitchFamily="18" charset="0"/>
              </a:rPr>
              <a:t>3 PRIORITETAS</a:t>
            </a:r>
            <a:br>
              <a:rPr lang="lt-LT" sz="3000" b="1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lt-LT" sz="3100" dirty="0">
                <a:latin typeface="Times" panose="02020603050405020304" pitchFamily="18" charset="0"/>
                <a:cs typeface="Times" panose="02020603050405020304" pitchFamily="18" charset="0"/>
              </a:rPr>
              <a:t>Darnus teritorijų ir infrastruktūros </a:t>
            </a:r>
            <a:r>
              <a:rPr lang="lt-LT" sz="3100" dirty="0" smtClean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lt-LT" sz="31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lt-LT" sz="3100" dirty="0" smtClean="0">
                <a:latin typeface="Times" panose="02020603050405020304" pitchFamily="18" charset="0"/>
                <a:cs typeface="Times" panose="02020603050405020304" pitchFamily="18" charset="0"/>
              </a:rPr>
              <a:t>vystymas</a:t>
            </a:r>
            <a:r>
              <a:rPr lang="lt-LT" sz="3100" dirty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lt-LT" sz="3100" dirty="0">
                <a:latin typeface="Times" panose="02020603050405020304" pitchFamily="18" charset="0"/>
                <a:cs typeface="Times" panose="02020603050405020304" pitchFamily="18" charset="0"/>
              </a:rPr>
            </a:br>
            <a:endParaRPr lang="lt-LT" sz="31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672" y="2132856"/>
            <a:ext cx="12088233" cy="325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488" y="260648"/>
            <a:ext cx="2320992" cy="1618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lt-LT" sz="2700" b="1" dirty="0" smtClean="0">
                <a:latin typeface="Times" panose="02020603050405020304" pitchFamily="18" charset="0"/>
                <a:cs typeface="Times" panose="02020603050405020304" pitchFamily="18" charset="0"/>
              </a:rPr>
              <a:t>SPP prioritetų </a:t>
            </a:r>
            <a:r>
              <a:rPr lang="lt-LT" sz="2700" b="1" dirty="0" smtClean="0">
                <a:latin typeface="Times" panose="02020603050405020304" pitchFamily="18" charset="0"/>
                <a:cs typeface="Times" panose="02020603050405020304" pitchFamily="18" charset="0"/>
              </a:rPr>
              <a:t>koregavimas</a:t>
            </a:r>
            <a:endParaRPr lang="lt-LT" sz="27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56992"/>
            <a:ext cx="3557616" cy="218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857403"/>
          </a:xfrm>
        </p:spPr>
        <p:txBody>
          <a:bodyPr/>
          <a:lstStyle/>
          <a:p>
            <a:r>
              <a:rPr lang="lt-LT" sz="3000" dirty="0">
                <a:latin typeface="Times" panose="02020603050405020304" pitchFamily="18" charset="0"/>
                <a:cs typeface="Times" panose="02020603050405020304" pitchFamily="18" charset="0"/>
              </a:rPr>
              <a:t>Gauta 16 pasiūlymų </a:t>
            </a:r>
            <a:r>
              <a:rPr lang="lt-LT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SPP </a:t>
            </a:r>
            <a:r>
              <a:rPr lang="lt-LT" sz="3000" dirty="0">
                <a:latin typeface="Times" panose="02020603050405020304" pitchFamily="18" charset="0"/>
                <a:cs typeface="Times" panose="02020603050405020304" pitchFamily="18" charset="0"/>
              </a:rPr>
              <a:t>priemonių plano </a:t>
            </a:r>
            <a:r>
              <a:rPr lang="lt-LT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aktualios redakcijos rengimui: </a:t>
            </a:r>
            <a:r>
              <a:rPr lang="lt-LT" sz="3000" dirty="0">
                <a:latin typeface="Times" panose="02020603050405020304" pitchFamily="18" charset="0"/>
                <a:cs typeface="Times" panose="02020603050405020304" pitchFamily="18" charset="0"/>
              </a:rPr>
              <a:t>papildymo </a:t>
            </a:r>
            <a:r>
              <a:rPr lang="lt-LT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naujomis priemonėmis, jų koregavimo </a:t>
            </a:r>
            <a:r>
              <a:rPr lang="lt-LT" sz="3000" dirty="0">
                <a:latin typeface="Times" panose="02020603050405020304" pitchFamily="18" charset="0"/>
                <a:cs typeface="Times" panose="02020603050405020304" pitchFamily="18" charset="0"/>
              </a:rPr>
              <a:t>arba išbraukimo.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027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134</Words>
  <Application>Microsoft Office PowerPoint</Application>
  <PresentationFormat>Demonstracija ekrane (4:3)</PresentationFormat>
  <Paragraphs>25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Office tema</vt:lpstr>
      <vt:lpstr>Rokiškio rajono  strateginio plėtros plano iki 2022 metų įgyvendinimo ataskaita už 2019 m. </vt:lpstr>
      <vt:lpstr>ROKIŠKIO RAJONO PLĖTROS  VIZIJA </vt:lpstr>
      <vt:lpstr>ILGALAIKIAI PRIORITETAI</vt:lpstr>
      <vt:lpstr>SPP įgyvendinimo ir priežiūros kriterijų sistema</vt:lpstr>
      <vt:lpstr>Rokiškio rajono SPP priemonių įgyvendinimo 2019 metais lygio kriterijai </vt:lpstr>
      <vt:lpstr> </vt:lpstr>
      <vt:lpstr>2 PRIORITETAS Sumanios visuomenės ir socialinės  gerovės kūrimas </vt:lpstr>
      <vt:lpstr>3 PRIORITETAS Darnus teritorijų ir infrastruktūros  vystymas </vt:lpstr>
      <vt:lpstr>SPP prioritetų koregavimas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ROKIŠKIO rajono savivaldybės 2020–2022 m.  strateginiS veiklos planAS</dc:title>
  <dc:creator>Agnė Grizevičiūtė</dc:creator>
  <cp:lastModifiedBy>Agnė Grizevičiūtė</cp:lastModifiedBy>
  <cp:revision>97</cp:revision>
  <dcterms:created xsi:type="dcterms:W3CDTF">2020-02-09T08:47:21Z</dcterms:created>
  <dcterms:modified xsi:type="dcterms:W3CDTF">2020-06-22T10:17:18Z</dcterms:modified>
</cp:coreProperties>
</file>